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270" r:id="rId5"/>
    <p:sldId id="272" r:id="rId6"/>
    <p:sldId id="271" r:id="rId7"/>
    <p:sldId id="274" r:id="rId8"/>
    <p:sldId id="267" r:id="rId9"/>
    <p:sldId id="268" r:id="rId10"/>
    <p:sldId id="288" r:id="rId11"/>
    <p:sldId id="269" r:id="rId12"/>
    <p:sldId id="289" r:id="rId13"/>
    <p:sldId id="280" r:id="rId14"/>
    <p:sldId id="279" r:id="rId15"/>
    <p:sldId id="287" r:id="rId16"/>
    <p:sldId id="282" r:id="rId17"/>
    <p:sldId id="281" r:id="rId18"/>
    <p:sldId id="283" r:id="rId19"/>
    <p:sldId id="278" r:id="rId20"/>
    <p:sldId id="275" r:id="rId21"/>
    <p:sldId id="276" r:id="rId22"/>
    <p:sldId id="277" r:id="rId23"/>
    <p:sldId id="291" r:id="rId24"/>
    <p:sldId id="295" r:id="rId25"/>
    <p:sldId id="292" r:id="rId26"/>
    <p:sldId id="284" r:id="rId27"/>
    <p:sldId id="286" r:id="rId28"/>
    <p:sldId id="293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  <p1510:client id="{9C705EB2-8EEA-4862-8A93-8966526D85DC}" v="16" dt="2021-06-15T15:54:03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110" d="100"/>
          <a:sy n="110" d="100"/>
        </p:scale>
        <p:origin x="630" y="10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erregaard Kristensen" userId="6175b196532bdee4" providerId="LiveId" clId="{9C705EB2-8EEA-4862-8A93-8966526D85DC}"/>
    <pc:docChg chg="undo custSel addSld delSld modSld">
      <pc:chgData name="Mads Bjerregaard Kristensen" userId="6175b196532bdee4" providerId="LiveId" clId="{9C705EB2-8EEA-4862-8A93-8966526D85DC}" dt="2021-06-15T16:01:17.550" v="866" actId="20577"/>
      <pc:docMkLst>
        <pc:docMk/>
      </pc:docMkLst>
      <pc:sldChg chg="addSp delSp modSp mod">
        <pc:chgData name="Mads Bjerregaard Kristensen" userId="6175b196532bdee4" providerId="LiveId" clId="{9C705EB2-8EEA-4862-8A93-8966526D85DC}" dt="2021-06-15T15:02:10.778" v="245" actId="1076"/>
        <pc:sldMkLst>
          <pc:docMk/>
          <pc:sldMk cId="463741320" sldId="291"/>
        </pc:sldMkLst>
        <pc:spChg chg="mod">
          <ac:chgData name="Mads Bjerregaard Kristensen" userId="6175b196532bdee4" providerId="LiveId" clId="{9C705EB2-8EEA-4862-8A93-8966526D85DC}" dt="2021-06-15T14:37:40.568" v="22" actId="20577"/>
          <ac:spMkLst>
            <pc:docMk/>
            <pc:sldMk cId="463741320" sldId="291"/>
            <ac:spMk id="2" creationId="{27902027-6200-431B-A3A3-C32321BBDA25}"/>
          </ac:spMkLst>
        </pc:spChg>
        <pc:spChg chg="mod">
          <ac:chgData name="Mads Bjerregaard Kristensen" userId="6175b196532bdee4" providerId="LiveId" clId="{9C705EB2-8EEA-4862-8A93-8966526D85DC}" dt="2021-06-15T15:02:10.778" v="245" actId="1076"/>
          <ac:spMkLst>
            <pc:docMk/>
            <pc:sldMk cId="463741320" sldId="291"/>
            <ac:spMk id="3" creationId="{A9300F2E-ED82-4BB1-911C-578E7EBC899E}"/>
          </ac:spMkLst>
        </pc:spChg>
        <pc:spChg chg="del">
          <ac:chgData name="Mads Bjerregaard Kristensen" userId="6175b196532bdee4" providerId="LiveId" clId="{9C705EB2-8EEA-4862-8A93-8966526D85DC}" dt="2021-06-15T14:38:04.133" v="45" actId="21"/>
          <ac:spMkLst>
            <pc:docMk/>
            <pc:sldMk cId="463741320" sldId="291"/>
            <ac:spMk id="19" creationId="{08F008B1-825B-4BA1-AFC4-6450E785D26D}"/>
          </ac:spMkLst>
        </pc:spChg>
        <pc:spChg chg="add del mod">
          <ac:chgData name="Mads Bjerregaard Kristensen" userId="6175b196532bdee4" providerId="LiveId" clId="{9C705EB2-8EEA-4862-8A93-8966526D85DC}" dt="2021-06-15T14:58:31.450" v="170" actId="767"/>
          <ac:spMkLst>
            <pc:docMk/>
            <pc:sldMk cId="463741320" sldId="291"/>
            <ac:spMk id="23" creationId="{05B1651C-A4F4-4555-8B21-7C5AC108462D}"/>
          </ac:spMkLst>
        </pc:spChg>
        <pc:spChg chg="add del mod">
          <ac:chgData name="Mads Bjerregaard Kristensen" userId="6175b196532bdee4" providerId="LiveId" clId="{9C705EB2-8EEA-4862-8A93-8966526D85DC}" dt="2021-06-15T14:58:31.111" v="168" actId="767"/>
          <ac:spMkLst>
            <pc:docMk/>
            <pc:sldMk cId="463741320" sldId="291"/>
            <ac:spMk id="27" creationId="{D0D7FCBC-4A76-41D5-8059-A15D17072564}"/>
          </ac:spMkLst>
        </pc:spChg>
        <pc:spChg chg="add del mod">
          <ac:chgData name="Mads Bjerregaard Kristensen" userId="6175b196532bdee4" providerId="LiveId" clId="{9C705EB2-8EEA-4862-8A93-8966526D85DC}" dt="2021-06-15T15:01:56.387" v="239" actId="478"/>
          <ac:spMkLst>
            <pc:docMk/>
            <pc:sldMk cId="463741320" sldId="291"/>
            <ac:spMk id="30" creationId="{DEE6AF73-248E-4A85-AC53-6A2D52F7B3FF}"/>
          </ac:spMkLst>
        </pc:spChg>
        <pc:spChg chg="add del mod">
          <ac:chgData name="Mads Bjerregaard Kristensen" userId="6175b196532bdee4" providerId="LiveId" clId="{9C705EB2-8EEA-4862-8A93-8966526D85DC}" dt="2021-06-15T15:01:56.387" v="241"/>
          <ac:spMkLst>
            <pc:docMk/>
            <pc:sldMk cId="463741320" sldId="291"/>
            <ac:spMk id="31" creationId="{76EEDBD1-FC5C-44C0-8D92-EC53946EDDAC}"/>
          </ac:spMkLst>
        </pc:spChg>
        <pc:picChg chg="add mod">
          <ac:chgData name="Mads Bjerregaard Kristensen" userId="6175b196532bdee4" providerId="LiveId" clId="{9C705EB2-8EEA-4862-8A93-8966526D85DC}" dt="2021-06-15T14:44:19.807" v="130" actId="1076"/>
          <ac:picMkLst>
            <pc:docMk/>
            <pc:sldMk cId="463741320" sldId="291"/>
            <ac:picMk id="7" creationId="{B2F92ABD-B300-4FDA-A105-80AB132299A4}"/>
          </ac:picMkLst>
        </pc:picChg>
        <pc:picChg chg="mod">
          <ac:chgData name="Mads Bjerregaard Kristensen" userId="6175b196532bdee4" providerId="LiveId" clId="{9C705EB2-8EEA-4862-8A93-8966526D85DC}" dt="2021-06-15T15:02:10.778" v="245" actId="1076"/>
          <ac:picMkLst>
            <pc:docMk/>
            <pc:sldMk cId="463741320" sldId="291"/>
            <ac:picMk id="8" creationId="{F675E950-6560-4F3A-A416-ABF8599C0BBF}"/>
          </ac:picMkLst>
        </pc:picChg>
        <pc:picChg chg="add del mod">
          <ac:chgData name="Mads Bjerregaard Kristensen" userId="6175b196532bdee4" providerId="LiveId" clId="{9C705EB2-8EEA-4862-8A93-8966526D85DC}" dt="2021-06-15T14:43:56.531" v="127" actId="478"/>
          <ac:picMkLst>
            <pc:docMk/>
            <pc:sldMk cId="463741320" sldId="291"/>
            <ac:picMk id="10" creationId="{78990CF3-B082-494D-BC60-F89071561FB2}"/>
          </ac:picMkLst>
        </pc:picChg>
        <pc:picChg chg="mod">
          <ac:chgData name="Mads Bjerregaard Kristensen" userId="6175b196532bdee4" providerId="LiveId" clId="{9C705EB2-8EEA-4862-8A93-8966526D85DC}" dt="2021-06-15T15:02:10.778" v="245" actId="1076"/>
          <ac:picMkLst>
            <pc:docMk/>
            <pc:sldMk cId="463741320" sldId="291"/>
            <ac:picMk id="12" creationId="{165EB5CC-5EE0-46D2-8F79-7892A7AEDA97}"/>
          </ac:picMkLst>
        </pc:picChg>
        <pc:picChg chg="mod">
          <ac:chgData name="Mads Bjerregaard Kristensen" userId="6175b196532bdee4" providerId="LiveId" clId="{9C705EB2-8EEA-4862-8A93-8966526D85DC}" dt="2021-06-15T15:02:10.778" v="245" actId="1076"/>
          <ac:picMkLst>
            <pc:docMk/>
            <pc:sldMk cId="463741320" sldId="291"/>
            <ac:picMk id="15" creationId="{CE0611F4-4748-4FC7-BF6F-630BF075FBC2}"/>
          </ac:picMkLst>
        </pc:picChg>
        <pc:picChg chg="mod">
          <ac:chgData name="Mads Bjerregaard Kristensen" userId="6175b196532bdee4" providerId="LiveId" clId="{9C705EB2-8EEA-4862-8A93-8966526D85DC}" dt="2021-06-15T15:02:10.778" v="245" actId="1076"/>
          <ac:picMkLst>
            <pc:docMk/>
            <pc:sldMk cId="463741320" sldId="291"/>
            <ac:picMk id="16" creationId="{3EAC36CA-FB57-408A-B066-4F0BF39712E6}"/>
          </ac:picMkLst>
        </pc:picChg>
        <pc:picChg chg="del">
          <ac:chgData name="Mads Bjerregaard Kristensen" userId="6175b196532bdee4" providerId="LiveId" clId="{9C705EB2-8EEA-4862-8A93-8966526D85DC}" dt="2021-06-15T14:38:04.133" v="45" actId="21"/>
          <ac:picMkLst>
            <pc:docMk/>
            <pc:sldMk cId="463741320" sldId="291"/>
            <ac:picMk id="24" creationId="{15EF77A0-81EA-4F02-89DE-50091396CB2C}"/>
          </ac:picMkLst>
        </pc:picChg>
        <pc:picChg chg="del">
          <ac:chgData name="Mads Bjerregaard Kristensen" userId="6175b196532bdee4" providerId="LiveId" clId="{9C705EB2-8EEA-4862-8A93-8966526D85DC}" dt="2021-06-15T14:38:11.196" v="47" actId="21"/>
          <ac:picMkLst>
            <pc:docMk/>
            <pc:sldMk cId="463741320" sldId="291"/>
            <ac:picMk id="25" creationId="{12CC8988-129F-4BF1-99ED-4666358C80F3}"/>
          </ac:picMkLst>
        </pc:picChg>
        <pc:picChg chg="add mod">
          <ac:chgData name="Mads Bjerregaard Kristensen" userId="6175b196532bdee4" providerId="LiveId" clId="{9C705EB2-8EEA-4862-8A93-8966526D85DC}" dt="2021-06-15T15:02:00.988" v="242" actId="1076"/>
          <ac:picMkLst>
            <pc:docMk/>
            <pc:sldMk cId="463741320" sldId="291"/>
            <ac:picMk id="29" creationId="{0D13E27B-7F2E-4216-A681-87CD6C38998B}"/>
          </ac:picMkLst>
        </pc:picChg>
        <pc:cxnChg chg="add del">
          <ac:chgData name="Mads Bjerregaard Kristensen" userId="6175b196532bdee4" providerId="LiveId" clId="{9C705EB2-8EEA-4862-8A93-8966526D85DC}" dt="2021-06-15T14:58:36.729" v="181" actId="478"/>
          <ac:cxnSpMkLst>
            <pc:docMk/>
            <pc:sldMk cId="463741320" sldId="291"/>
            <ac:cxnSpMk id="13" creationId="{FC51BF24-7641-4A74-B1FF-F2AE875F785B}"/>
          </ac:cxnSpMkLst>
        </pc:cxnChg>
        <pc:cxnChg chg="add del mod">
          <ac:chgData name="Mads Bjerregaard Kristensen" userId="6175b196532bdee4" providerId="LiveId" clId="{9C705EB2-8EEA-4862-8A93-8966526D85DC}" dt="2021-06-15T14:58:33.440" v="180" actId="11529"/>
          <ac:cxnSpMkLst>
            <pc:docMk/>
            <pc:sldMk cId="463741320" sldId="291"/>
            <ac:cxnSpMk id="17" creationId="{152CF783-F537-485C-AF87-CCE8D96BA759}"/>
          </ac:cxnSpMkLst>
        </pc:cxnChg>
        <pc:cxnChg chg="add del mod">
          <ac:chgData name="Mads Bjerregaard Kristensen" userId="6175b196532bdee4" providerId="LiveId" clId="{9C705EB2-8EEA-4862-8A93-8966526D85DC}" dt="2021-06-15T14:58:32.386" v="175" actId="11529"/>
          <ac:cxnSpMkLst>
            <pc:docMk/>
            <pc:sldMk cId="463741320" sldId="291"/>
            <ac:cxnSpMk id="22" creationId="{5260D403-75E4-4A82-9190-B3BB786331AC}"/>
          </ac:cxnSpMkLst>
        </pc:cxnChg>
        <pc:cxnChg chg="add del mod">
          <ac:chgData name="Mads Bjerregaard Kristensen" userId="6175b196532bdee4" providerId="LiveId" clId="{9C705EB2-8EEA-4862-8A93-8966526D85DC}" dt="2021-06-15T14:58:32.021" v="173"/>
          <ac:cxnSpMkLst>
            <pc:docMk/>
            <pc:sldMk cId="463741320" sldId="291"/>
            <ac:cxnSpMk id="26" creationId="{20FA855A-9FC2-41F1-987F-396CF298ECE6}"/>
          </ac:cxnSpMkLst>
        </pc:cxnChg>
      </pc:sldChg>
      <pc:sldChg chg="addSp delSp modSp new del mod">
        <pc:chgData name="Mads Bjerregaard Kristensen" userId="6175b196532bdee4" providerId="LiveId" clId="{9C705EB2-8EEA-4862-8A93-8966526D85DC}" dt="2021-06-15T15:02:48.089" v="271" actId="2696"/>
        <pc:sldMkLst>
          <pc:docMk/>
          <pc:sldMk cId="3852352636" sldId="294"/>
        </pc:sldMkLst>
        <pc:spChg chg="mod">
          <ac:chgData name="Mads Bjerregaard Kristensen" userId="6175b196532bdee4" providerId="LiveId" clId="{9C705EB2-8EEA-4862-8A93-8966526D85DC}" dt="2021-06-15T14:33:35.587" v="18" actId="20577"/>
          <ac:spMkLst>
            <pc:docMk/>
            <pc:sldMk cId="3852352636" sldId="294"/>
            <ac:spMk id="2" creationId="{6315A293-16B5-41ED-B64D-DCF3523B41BB}"/>
          </ac:spMkLst>
        </pc:spChg>
        <pc:spChg chg="del">
          <ac:chgData name="Mads Bjerregaard Kristensen" userId="6175b196532bdee4" providerId="LiveId" clId="{9C705EB2-8EEA-4862-8A93-8966526D85DC}" dt="2021-06-15T14:35:55.825" v="19" actId="22"/>
          <ac:spMkLst>
            <pc:docMk/>
            <pc:sldMk cId="3852352636" sldId="294"/>
            <ac:spMk id="4" creationId="{AB1B31E1-8D97-42E5-BDE6-9F8735A71394}"/>
          </ac:spMkLst>
        </pc:spChg>
        <pc:spChg chg="add mod">
          <ac:chgData name="Mads Bjerregaard Kristensen" userId="6175b196532bdee4" providerId="LiveId" clId="{9C705EB2-8EEA-4862-8A93-8966526D85DC}" dt="2021-06-15T15:02:37.681" v="266" actId="21"/>
          <ac:spMkLst>
            <pc:docMk/>
            <pc:sldMk cId="3852352636" sldId="294"/>
            <ac:spMk id="11" creationId="{D0D9C33E-24A7-4B41-83EF-FF8E572DC58C}"/>
          </ac:spMkLst>
        </pc:spChg>
        <pc:picChg chg="add del mod ord">
          <ac:chgData name="Mads Bjerregaard Kristensen" userId="6175b196532bdee4" providerId="LiveId" clId="{9C705EB2-8EEA-4862-8A93-8966526D85DC}" dt="2021-06-15T15:02:37.681" v="266" actId="21"/>
          <ac:picMkLst>
            <pc:docMk/>
            <pc:sldMk cId="3852352636" sldId="294"/>
            <ac:picMk id="9" creationId="{1B4B36C8-C2FA-4274-8949-86274E0C8A7C}"/>
          </ac:picMkLst>
        </pc:picChg>
      </pc:sldChg>
      <pc:sldChg chg="addSp delSp modSp new mod">
        <pc:chgData name="Mads Bjerregaard Kristensen" userId="6175b196532bdee4" providerId="LiveId" clId="{9C705EB2-8EEA-4862-8A93-8966526D85DC}" dt="2021-06-15T15:02:45.385" v="270" actId="1076"/>
        <pc:sldMkLst>
          <pc:docMk/>
          <pc:sldMk cId="3726667616" sldId="295"/>
        </pc:sldMkLst>
        <pc:spChg chg="mod">
          <ac:chgData name="Mads Bjerregaard Kristensen" userId="6175b196532bdee4" providerId="LiveId" clId="{9C705EB2-8EEA-4862-8A93-8966526D85DC}" dt="2021-06-15T15:02:27.341" v="263" actId="20577"/>
          <ac:spMkLst>
            <pc:docMk/>
            <pc:sldMk cId="3726667616" sldId="295"/>
            <ac:spMk id="2" creationId="{F937277A-39AD-424A-9A20-068734F00DA4}"/>
          </ac:spMkLst>
        </pc:spChg>
        <pc:spChg chg="del">
          <ac:chgData name="Mads Bjerregaard Kristensen" userId="6175b196532bdee4" providerId="LiveId" clId="{9C705EB2-8EEA-4862-8A93-8966526D85DC}" dt="2021-06-15T14:37:51.872" v="41" actId="22"/>
          <ac:spMkLst>
            <pc:docMk/>
            <pc:sldMk cId="3726667616" sldId="295"/>
            <ac:spMk id="3" creationId="{3A96BC78-84F8-4FE7-930C-E27FEDFA841D}"/>
          </ac:spMkLst>
        </pc:spChg>
        <pc:spChg chg="del mod">
          <ac:chgData name="Mads Bjerregaard Kristensen" userId="6175b196532bdee4" providerId="LiveId" clId="{9C705EB2-8EEA-4862-8A93-8966526D85DC}" dt="2021-06-15T14:38:18.987" v="50" actId="478"/>
          <ac:spMkLst>
            <pc:docMk/>
            <pc:sldMk cId="3726667616" sldId="295"/>
            <ac:spMk id="4" creationId="{4E5D1A71-6909-425B-9547-029883890C66}"/>
          </ac:spMkLst>
        </pc:spChg>
        <pc:spChg chg="add mod">
          <ac:chgData name="Mads Bjerregaard Kristensen" userId="6175b196532bdee4" providerId="LiveId" clId="{9C705EB2-8EEA-4862-8A93-8966526D85DC}" dt="2021-06-15T15:02:34.939" v="265" actId="1076"/>
          <ac:spMkLst>
            <pc:docMk/>
            <pc:sldMk cId="3726667616" sldId="295"/>
            <ac:spMk id="10" creationId="{C41A565D-19D2-4472-9F1C-B5096138324D}"/>
          </ac:spMkLst>
        </pc:spChg>
        <pc:picChg chg="add mod ord">
          <ac:chgData name="Mads Bjerregaard Kristensen" userId="6175b196532bdee4" providerId="LiveId" clId="{9C705EB2-8EEA-4862-8A93-8966526D85DC}" dt="2021-06-15T15:02:31.281" v="264" actId="1076"/>
          <ac:picMkLst>
            <pc:docMk/>
            <pc:sldMk cId="3726667616" sldId="295"/>
            <ac:picMk id="9" creationId="{B27A59F7-179E-4D8B-902E-F1ABAFD53C89}"/>
          </ac:picMkLst>
        </pc:picChg>
        <pc:picChg chg="add mod">
          <ac:chgData name="Mads Bjerregaard Kristensen" userId="6175b196532bdee4" providerId="LiveId" clId="{9C705EB2-8EEA-4862-8A93-8966526D85DC}" dt="2021-06-15T15:02:34.939" v="265" actId="1076"/>
          <ac:picMkLst>
            <pc:docMk/>
            <pc:sldMk cId="3726667616" sldId="295"/>
            <ac:picMk id="11" creationId="{E782C1BF-5824-456A-A378-4A8686659DB9}"/>
          </ac:picMkLst>
        </pc:picChg>
        <pc:picChg chg="add mod">
          <ac:chgData name="Mads Bjerregaard Kristensen" userId="6175b196532bdee4" providerId="LiveId" clId="{9C705EB2-8EEA-4862-8A93-8966526D85DC}" dt="2021-06-15T15:02:34.939" v="265" actId="1076"/>
          <ac:picMkLst>
            <pc:docMk/>
            <pc:sldMk cId="3726667616" sldId="295"/>
            <ac:picMk id="12" creationId="{74693FA0-BCBF-47AE-A223-F8D55FEE775C}"/>
          </ac:picMkLst>
        </pc:picChg>
        <pc:picChg chg="add mod">
          <ac:chgData name="Mads Bjerregaard Kristensen" userId="6175b196532bdee4" providerId="LiveId" clId="{9C705EB2-8EEA-4862-8A93-8966526D85DC}" dt="2021-06-15T15:02:45.385" v="270" actId="1076"/>
          <ac:picMkLst>
            <pc:docMk/>
            <pc:sldMk cId="3726667616" sldId="295"/>
            <ac:picMk id="27" creationId="{2B5ABCE8-4CAC-4715-8732-52C0E7772D1B}"/>
          </ac:picMkLst>
        </pc:picChg>
        <pc:cxnChg chg="add mod">
          <ac:chgData name="Mads Bjerregaard Kristensen" userId="6175b196532bdee4" providerId="LiveId" clId="{9C705EB2-8EEA-4862-8A93-8966526D85DC}" dt="2021-06-15T15:02:34.939" v="265" actId="1076"/>
          <ac:cxnSpMkLst>
            <pc:docMk/>
            <pc:sldMk cId="3726667616" sldId="295"/>
            <ac:cxnSpMk id="14" creationId="{84EBB1FC-D6AE-41E9-A2D2-4654441299C5}"/>
          </ac:cxnSpMkLst>
        </pc:cxnChg>
      </pc:sldChg>
      <pc:sldChg chg="addSp delSp modSp new mod">
        <pc:chgData name="Mads Bjerregaard Kristensen" userId="6175b196532bdee4" providerId="LiveId" clId="{9C705EB2-8EEA-4862-8A93-8966526D85DC}" dt="2021-06-15T16:01:17.550" v="866" actId="20577"/>
        <pc:sldMkLst>
          <pc:docMk/>
          <pc:sldMk cId="822829549" sldId="296"/>
        </pc:sldMkLst>
        <pc:spChg chg="mod">
          <ac:chgData name="Mads Bjerregaard Kristensen" userId="6175b196532bdee4" providerId="LiveId" clId="{9C705EB2-8EEA-4862-8A93-8966526D85DC}" dt="2021-06-15T15:47:42.889" v="321" actId="20577"/>
          <ac:spMkLst>
            <pc:docMk/>
            <pc:sldMk cId="822829549" sldId="296"/>
            <ac:spMk id="2" creationId="{5727686F-CF10-43F3-94C5-6387329A482F}"/>
          </ac:spMkLst>
        </pc:spChg>
        <pc:spChg chg="del">
          <ac:chgData name="Mads Bjerregaard Kristensen" userId="6175b196532bdee4" providerId="LiveId" clId="{9C705EB2-8EEA-4862-8A93-8966526D85DC}" dt="2021-06-15T15:48:22.372" v="322" actId="22"/>
          <ac:spMkLst>
            <pc:docMk/>
            <pc:sldMk cId="822829549" sldId="296"/>
            <ac:spMk id="3" creationId="{6CD76EDF-A28E-4CFD-B1D3-61C2F1AF7F9C}"/>
          </ac:spMkLst>
        </pc:spChg>
        <pc:spChg chg="add mod">
          <ac:chgData name="Mads Bjerregaard Kristensen" userId="6175b196532bdee4" providerId="LiveId" clId="{9C705EB2-8EEA-4862-8A93-8966526D85DC}" dt="2021-06-15T15:59:56.953" v="768" actId="20577"/>
          <ac:spMkLst>
            <pc:docMk/>
            <pc:sldMk cId="822829549" sldId="296"/>
            <ac:spMk id="15" creationId="{CE67E00A-C247-4E06-92C9-7F95B93143FA}"/>
          </ac:spMkLst>
        </pc:spChg>
        <pc:spChg chg="add mod">
          <ac:chgData name="Mads Bjerregaard Kristensen" userId="6175b196532bdee4" providerId="LiveId" clId="{9C705EB2-8EEA-4862-8A93-8966526D85DC}" dt="2021-06-15T16:01:17.550" v="866" actId="20577"/>
          <ac:spMkLst>
            <pc:docMk/>
            <pc:sldMk cId="822829549" sldId="296"/>
            <ac:spMk id="16" creationId="{BC278830-960B-42E2-9279-85F4C0112A2D}"/>
          </ac:spMkLst>
        </pc:spChg>
        <pc:picChg chg="add mod ord">
          <ac:chgData name="Mads Bjerregaard Kristensen" userId="6175b196532bdee4" providerId="LiveId" clId="{9C705EB2-8EEA-4862-8A93-8966526D85DC}" dt="2021-06-15T15:52:06.294" v="333" actId="1076"/>
          <ac:picMkLst>
            <pc:docMk/>
            <pc:sldMk cId="822829549" sldId="296"/>
            <ac:picMk id="8" creationId="{94258BCC-47CF-4B9D-951A-A28C33BC98CA}"/>
          </ac:picMkLst>
        </pc:picChg>
        <pc:picChg chg="add mod">
          <ac:chgData name="Mads Bjerregaard Kristensen" userId="6175b196532bdee4" providerId="LiveId" clId="{9C705EB2-8EEA-4862-8A93-8966526D85DC}" dt="2021-06-15T16:00:02.629" v="769" actId="1076"/>
          <ac:picMkLst>
            <pc:docMk/>
            <pc:sldMk cId="822829549" sldId="296"/>
            <ac:picMk id="10" creationId="{569F597A-EFCE-401C-8A27-8623ADD5EEEA}"/>
          </ac:picMkLst>
        </pc:picChg>
        <pc:picChg chg="add mod">
          <ac:chgData name="Mads Bjerregaard Kristensen" userId="6175b196532bdee4" providerId="LiveId" clId="{9C705EB2-8EEA-4862-8A93-8966526D85DC}" dt="2021-06-15T15:53:59.388" v="462" actId="1076"/>
          <ac:picMkLst>
            <pc:docMk/>
            <pc:sldMk cId="822829549" sldId="296"/>
            <ac:picMk id="12" creationId="{6E747FB0-2FD9-4C3F-9939-AAC5B2F5BCAB}"/>
          </ac:picMkLst>
        </pc:picChg>
        <pc:picChg chg="add mod">
          <ac:chgData name="Mads Bjerregaard Kristensen" userId="6175b196532bdee4" providerId="LiveId" clId="{9C705EB2-8EEA-4862-8A93-8966526D85DC}" dt="2021-06-15T15:58:36.197" v="666" actId="1076"/>
          <ac:picMkLst>
            <pc:docMk/>
            <pc:sldMk cId="822829549" sldId="296"/>
            <ac:picMk id="14" creationId="{D5F19757-9BDB-4219-8120-DCFEDC948016}"/>
          </ac:picMkLst>
        </pc:picChg>
        <pc:picChg chg="add mod">
          <ac:chgData name="Mads Bjerregaard Kristensen" userId="6175b196532bdee4" providerId="LiveId" clId="{9C705EB2-8EEA-4862-8A93-8966526D85DC}" dt="2021-06-15T15:58:32.288" v="664" actId="1076"/>
          <ac:picMkLst>
            <pc:docMk/>
            <pc:sldMk cId="822829549" sldId="296"/>
            <ac:picMk id="18" creationId="{785CA23A-2BBF-4F7F-A077-B154C6303D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2.png"/><Relationship Id="rId4" Type="http://schemas.openxmlformats.org/officeDocument/2006/relationships/audio" Target="../media/media4.wav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approach: Neural network with MFCC’s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89428" y="1122466"/>
            <a:ext cx="3739196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608" y="1302431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7218" y="1630468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608" y="3768401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07218" y="4097448"/>
            <a:ext cx="609600" cy="6096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2F92ABD-B300-4FDA-A105-80AB13229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64" y="1464510"/>
            <a:ext cx="5381900" cy="1681844"/>
          </a:xfrm>
          <a:prstGeom prst="rect">
            <a:avLst/>
          </a:prstGeom>
        </p:spPr>
      </p:pic>
      <p:pic>
        <p:nvPicPr>
          <p:cNvPr id="29" name="Billede 28">
            <a:extLst>
              <a:ext uri="{FF2B5EF4-FFF2-40B4-BE49-F238E27FC236}">
                <a16:creationId xmlns:a16="http://schemas.microsoft.com/office/drawing/2014/main" id="{0D13E27B-7F2E-4216-A681-87CD6C389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266" y="3429000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277A-39AD-424A-9A20-068734F0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LGBM model </a:t>
            </a:r>
            <a:r>
              <a:rPr lang="da-DK" dirty="0" err="1"/>
              <a:t>details</a:t>
            </a:r>
            <a:endParaRPr lang="en-150" dirty="0"/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B27A59F7-179E-4D8B-902E-F1ABAFD53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9568" y="1456376"/>
            <a:ext cx="8031906" cy="91146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7AF2B4A-9B70-46C9-ACDA-861F3EED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6DCEE6C-54FD-4FA2-AE51-AC2104BC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D2F4E34-2E49-42E7-A124-AFF78D4A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C41A565D-19D2-4472-9F1C-B5096138324D}"/>
              </a:ext>
            </a:extLst>
          </p:cNvPr>
          <p:cNvSpPr txBox="1">
            <a:spLocks/>
          </p:cNvSpPr>
          <p:nvPr/>
        </p:nvSpPr>
        <p:spPr>
          <a:xfrm>
            <a:off x="608796" y="2815086"/>
            <a:ext cx="7924529" cy="2588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Loss in grid search                             Validation loss best hyper params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E782C1BF-5824-456A-A378-4A868665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2" y="3055144"/>
            <a:ext cx="3657607" cy="228600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4693FA0-BCBF-47AE-A223-F8D55FEE7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403" y="3055144"/>
            <a:ext cx="3657607" cy="2286005"/>
          </a:xfrm>
          <a:prstGeom prst="rect">
            <a:avLst/>
          </a:prstGeom>
        </p:spPr>
      </p:pic>
      <p:cxnSp>
        <p:nvCxnSpPr>
          <p:cNvPr id="14" name="Forbindelse: buet 13">
            <a:extLst>
              <a:ext uri="{FF2B5EF4-FFF2-40B4-BE49-F238E27FC236}">
                <a16:creationId xmlns:a16="http://schemas.microsoft.com/office/drawing/2014/main" id="{84EBB1FC-D6AE-41E9-A2D2-4654441299C5}"/>
              </a:ext>
            </a:extLst>
          </p:cNvPr>
          <p:cNvCxnSpPr>
            <a:cxnSpLocks/>
          </p:cNvCxnSpPr>
          <p:nvPr/>
        </p:nvCxnSpPr>
        <p:spPr>
          <a:xfrm flipV="1">
            <a:off x="1792890" y="2938921"/>
            <a:ext cx="2690949" cy="1264715"/>
          </a:xfrm>
          <a:prstGeom prst="curvedConnector3">
            <a:avLst>
              <a:gd name="adj1" fmla="val 279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ladsholder til indhold 8">
            <a:extLst>
              <a:ext uri="{FF2B5EF4-FFF2-40B4-BE49-F238E27FC236}">
                <a16:creationId xmlns:a16="http://schemas.microsoft.com/office/drawing/2014/main" id="{2B5ABCE8-4CAC-4715-8732-52C0E7772D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674298" y="1789120"/>
            <a:ext cx="3096566" cy="4040180"/>
          </a:xfrm>
        </p:spPr>
      </p:pic>
    </p:spTree>
    <p:extLst>
      <p:ext uri="{BB962C8B-B14F-4D97-AF65-F5344CB8AC3E}">
        <p14:creationId xmlns:p14="http://schemas.microsoft.com/office/powerpoint/2010/main" val="372666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 err="1"/>
              <a:t>Preprocessing</a:t>
            </a:r>
            <a:r>
              <a:rPr lang="en-DK" dirty="0"/>
              <a:t> - NN 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-Started with 100 samples per genre, then divided each by 5 to h</a:t>
            </a:r>
            <a:r>
              <a:rPr lang="da-DK" dirty="0"/>
              <a:t>av</a:t>
            </a:r>
            <a:r>
              <a:rPr lang="en-DK" dirty="0"/>
              <a:t>e more data</a:t>
            </a:r>
          </a:p>
          <a:p>
            <a:r>
              <a:rPr lang="en-DK" dirty="0"/>
              <a:t>-Extracted </a:t>
            </a:r>
            <a:r>
              <a:rPr lang="en-DK" dirty="0" err="1"/>
              <a:t>MFCC’s</a:t>
            </a:r>
            <a:r>
              <a:rPr lang="en-DK" dirty="0"/>
              <a:t> using the </a:t>
            </a:r>
            <a:r>
              <a:rPr lang="en-DK" dirty="0" err="1"/>
              <a:t>Librosa</a:t>
            </a:r>
            <a:r>
              <a:rPr lang="en-DK" dirty="0"/>
              <a:t> package</a:t>
            </a:r>
          </a:p>
          <a:p>
            <a:r>
              <a:rPr lang="en-DK" dirty="0"/>
              <a:t>-Param</a:t>
            </a:r>
            <a:r>
              <a:rPr lang="da-DK" dirty="0"/>
              <a:t>e</a:t>
            </a:r>
            <a:r>
              <a:rPr lang="en-DK" dirty="0" err="1"/>
              <a:t>ters</a:t>
            </a:r>
            <a:r>
              <a:rPr lang="en-DK" dirty="0"/>
              <a:t>:  </a:t>
            </a:r>
            <a:r>
              <a:rPr lang="en-US" dirty="0" err="1"/>
              <a:t>n_fft</a:t>
            </a:r>
            <a:r>
              <a:rPr lang="en-US" dirty="0"/>
              <a:t>=2048</a:t>
            </a:r>
            <a:r>
              <a:rPr lang="en-DK" dirty="0"/>
              <a:t> (window for </a:t>
            </a:r>
            <a:r>
              <a:rPr lang="en-DK" dirty="0" err="1"/>
              <a:t>fft</a:t>
            </a:r>
            <a:r>
              <a:rPr lang="en-DK" dirty="0"/>
              <a:t> in num. of samples)</a:t>
            </a:r>
            <a:r>
              <a:rPr lang="en-US" dirty="0"/>
              <a:t>, </a:t>
            </a:r>
            <a:r>
              <a:rPr lang="en-US" dirty="0" err="1"/>
              <a:t>hop_length</a:t>
            </a:r>
            <a:r>
              <a:rPr lang="en-US" dirty="0"/>
              <a:t>=512</a:t>
            </a:r>
            <a:r>
              <a:rPr lang="en-DK" dirty="0"/>
              <a:t> (in num. </a:t>
            </a:r>
            <a:r>
              <a:rPr lang="da-DK" dirty="0"/>
              <a:t>O</a:t>
            </a:r>
            <a:r>
              <a:rPr lang="en-DK" dirty="0"/>
              <a:t>f samples)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4707-36D9-4403-B1C6-2FCCEAE7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2832024"/>
            <a:ext cx="722095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717414" y="3980492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-Saved all </a:t>
            </a:r>
            <a:r>
              <a:rPr lang="en-DK" dirty="0" err="1"/>
              <a:t>MFCC’s</a:t>
            </a:r>
            <a:r>
              <a:rPr lang="en-DK" dirty="0"/>
              <a:t>, labels, and mapping to a .json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027F4-0927-4302-ABB1-D9BAAD51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14" y="4656163"/>
            <a:ext cx="4020111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Tuning Neural Network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2096707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-Varied number of filters from 32 to 256 in steps of 32 for 2 Convolutional layers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471395" y="4614311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 </a:t>
            </a:r>
            <a:r>
              <a:rPr lang="da-DK" dirty="0"/>
              <a:t>T</a:t>
            </a:r>
            <a:r>
              <a:rPr lang="en-DK" dirty="0" err="1"/>
              <a:t>ried</a:t>
            </a:r>
            <a:r>
              <a:rPr lang="en-DK" dirty="0"/>
              <a:t> with 1-3 </a:t>
            </a:r>
            <a:r>
              <a:rPr lang="en-DK" dirty="0" err="1"/>
              <a:t>Convoultional</a:t>
            </a:r>
            <a:r>
              <a:rPr lang="en-DK" dirty="0"/>
              <a:t> layers, also with 2-3 Dense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CA962-34D3-4C80-961A-E87BE7A2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1111026"/>
            <a:ext cx="5820587" cy="495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8689C-0A35-4FBB-9593-640408E0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8" y="2521898"/>
            <a:ext cx="5503082" cy="18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8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 details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718839"/>
            <a:ext cx="4592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Activation= </a:t>
            </a:r>
            <a:r>
              <a:rPr lang="en-DK" dirty="0" err="1"/>
              <a:t>ReLu</a:t>
            </a:r>
            <a:endParaRPr lang="en-DK" dirty="0"/>
          </a:p>
          <a:p>
            <a:r>
              <a:rPr lang="en-DK" dirty="0"/>
              <a:t>Max Pool window = 2 x (3,3), then (2,2)</a:t>
            </a:r>
          </a:p>
          <a:p>
            <a:r>
              <a:rPr lang="en-DK" dirty="0"/>
              <a:t>Strides = (2,2)</a:t>
            </a:r>
          </a:p>
          <a:p>
            <a:r>
              <a:rPr lang="da-DK" dirty="0"/>
              <a:t>P</a:t>
            </a:r>
            <a:r>
              <a:rPr lang="en-DK" dirty="0"/>
              <a:t>adding=same</a:t>
            </a:r>
          </a:p>
          <a:p>
            <a:endParaRPr lang="en-DK" dirty="0"/>
          </a:p>
          <a:p>
            <a:r>
              <a:rPr lang="en-DK" dirty="0"/>
              <a:t>Optimizer= Adam</a:t>
            </a:r>
          </a:p>
          <a:p>
            <a:r>
              <a:rPr lang="en-DK" dirty="0"/>
              <a:t>Learning rate=0.0001</a:t>
            </a:r>
          </a:p>
          <a:p>
            <a:r>
              <a:rPr lang="en-DK" dirty="0"/>
              <a:t>Loss = </a:t>
            </a:r>
            <a:r>
              <a:rPr lang="en-DK" dirty="0" err="1"/>
              <a:t>sparse_categorical_crossentropy</a:t>
            </a:r>
            <a:endParaRPr lang="en-DK" dirty="0"/>
          </a:p>
          <a:p>
            <a:r>
              <a:rPr lang="da-DK" dirty="0"/>
              <a:t>M</a:t>
            </a:r>
            <a:r>
              <a:rPr lang="en-DK" dirty="0" err="1"/>
              <a:t>etrics</a:t>
            </a:r>
            <a:r>
              <a:rPr lang="en-DK" dirty="0"/>
              <a:t>=accuracy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D6A1E-2D2D-45DD-9FF0-0241B25F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44" y="1268796"/>
            <a:ext cx="5863143" cy="37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686F-CF10-43F3-94C5-6387329A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(</a:t>
            </a:r>
            <a:r>
              <a:rPr lang="da-DK" dirty="0" err="1"/>
              <a:t>how</a:t>
            </a:r>
            <a:r>
              <a:rPr lang="da-DK" dirty="0"/>
              <a:t> not to) </a:t>
            </a:r>
            <a:r>
              <a:rPr lang="da-DK" dirty="0" err="1"/>
              <a:t>Predict</a:t>
            </a:r>
            <a:r>
              <a:rPr lang="da-DK" dirty="0"/>
              <a:t> audio </a:t>
            </a:r>
            <a:r>
              <a:rPr lang="da-DK" dirty="0" err="1"/>
              <a:t>waveforms</a:t>
            </a:r>
            <a:r>
              <a:rPr lang="da-DK" dirty="0"/>
              <a:t> with ESN</a:t>
            </a:r>
            <a:endParaRPr lang="en-150" dirty="0"/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94258BCC-47CF-4B9D-951A-A28C33BC9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9763" y="1225527"/>
            <a:ext cx="5042562" cy="96549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1D010D-70AC-4888-93F3-337688EA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2805602-C56E-474B-8F3F-94897612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FDD0D13-6F44-44A0-92D7-EA4A026A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569F597A-EFCE-401C-8A27-8623ADD5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3" y="4753748"/>
            <a:ext cx="4568244" cy="1427576"/>
          </a:xfrm>
          <a:prstGeom prst="rect">
            <a:avLst/>
          </a:prstGeom>
        </p:spPr>
      </p:pic>
      <p:pic>
        <p:nvPicPr>
          <p:cNvPr id="12" name="Billede 11" descr="Et billede, der indeholder værktøj, skrue&#10;&#10;Automatisk genereret beskrivelse">
            <a:extLst>
              <a:ext uri="{FF2B5EF4-FFF2-40B4-BE49-F238E27FC236}">
                <a16:creationId xmlns:a16="http://schemas.microsoft.com/office/drawing/2014/main" id="{6E747FB0-2FD9-4C3F-9939-AAC5B2F5B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3" y="3465556"/>
            <a:ext cx="4568244" cy="142757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D5F19757-9BDB-4219-8120-DCFEDC948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3" y="2177365"/>
            <a:ext cx="4568244" cy="1427576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CE67E00A-C247-4E06-92C9-7F95B93143FA}"/>
              </a:ext>
            </a:extLst>
          </p:cNvPr>
          <p:cNvSpPr txBox="1"/>
          <p:nvPr/>
        </p:nvSpPr>
        <p:spPr>
          <a:xfrm>
            <a:off x="588963" y="1374328"/>
            <a:ext cx="525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tried</a:t>
            </a:r>
            <a:r>
              <a:rPr lang="da-DK" dirty="0"/>
              <a:t> </a:t>
            </a:r>
            <a:r>
              <a:rPr lang="da-DK" dirty="0" err="1"/>
              <a:t>directly</a:t>
            </a:r>
            <a:r>
              <a:rPr lang="da-DK" dirty="0"/>
              <a:t> on </a:t>
            </a:r>
            <a:r>
              <a:rPr lang="da-DK" dirty="0" err="1"/>
              <a:t>waveforms</a:t>
            </a:r>
            <a:r>
              <a:rPr lang="da-DK" dirty="0"/>
              <a:t>, no </a:t>
            </a:r>
            <a:r>
              <a:rPr lang="da-DK" dirty="0" err="1"/>
              <a:t>luck</a:t>
            </a:r>
            <a:r>
              <a:rPr lang="da-D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Train on simple, </a:t>
            </a:r>
            <a:r>
              <a:rPr lang="da-DK" dirty="0" err="1"/>
              <a:t>slightly</a:t>
            </a:r>
            <a:r>
              <a:rPr lang="da-DK" dirty="0"/>
              <a:t> </a:t>
            </a:r>
            <a:r>
              <a:rPr lang="da-DK" dirty="0" err="1"/>
              <a:t>noisy</a:t>
            </a:r>
            <a:r>
              <a:rPr lang="da-DK" dirty="0"/>
              <a:t> sine </a:t>
            </a:r>
            <a:r>
              <a:rPr lang="da-DK" dirty="0" err="1"/>
              <a:t>waves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Main issue: </a:t>
            </a:r>
            <a:r>
              <a:rPr lang="da-DK" dirty="0" err="1"/>
              <a:t>very</a:t>
            </a:r>
            <a:r>
              <a:rPr lang="da-DK" dirty="0"/>
              <a:t> high sample rate for audio</a:t>
            </a:r>
            <a:endParaRPr lang="en-US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C278830-960B-42E2-9279-85F4C0112A2D}"/>
              </a:ext>
            </a:extLst>
          </p:cNvPr>
          <p:cNvSpPr txBox="1"/>
          <p:nvPr/>
        </p:nvSpPr>
        <p:spPr>
          <a:xfrm>
            <a:off x="5844453" y="2543967"/>
            <a:ext cx="5375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Predicts</a:t>
            </a:r>
            <a:r>
              <a:rPr lang="da-DK" dirty="0"/>
              <a:t> OK for </a:t>
            </a:r>
            <a:r>
              <a:rPr lang="da-DK" dirty="0" err="1"/>
              <a:t>this</a:t>
            </a:r>
            <a:r>
              <a:rPr lang="da-DK" dirty="0"/>
              <a:t> simple data but breaks </a:t>
            </a:r>
            <a:r>
              <a:rPr lang="da-DK" dirty="0" err="1"/>
              <a:t>down</a:t>
            </a:r>
            <a:r>
              <a:rPr lang="da-DK" dirty="0"/>
              <a:t> for 3rd tone in a major </a:t>
            </a:r>
            <a:r>
              <a:rPr lang="da-DK" dirty="0" err="1"/>
              <a:t>chord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Perhaps </a:t>
            </a:r>
            <a:r>
              <a:rPr lang="da-DK" dirty="0" err="1"/>
              <a:t>try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to </a:t>
            </a:r>
            <a:r>
              <a:rPr lang="da-DK" dirty="0" err="1"/>
              <a:t>train</a:t>
            </a:r>
            <a:r>
              <a:rPr lang="da-DK" dirty="0"/>
              <a:t> on </a:t>
            </a:r>
            <a:r>
              <a:rPr lang="da-DK" dirty="0" err="1"/>
              <a:t>onset</a:t>
            </a:r>
            <a:r>
              <a:rPr lang="da-DK" dirty="0"/>
              <a:t> </a:t>
            </a:r>
            <a:r>
              <a:rPr lang="da-DK" dirty="0" err="1"/>
              <a:t>envelope</a:t>
            </a:r>
            <a:r>
              <a:rPr lang="da-DK" dirty="0"/>
              <a:t>?</a:t>
            </a:r>
            <a:endParaRPr lang="en-US" dirty="0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785CA23A-2BBF-4F7F-A077-B154C6303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52" y="3328114"/>
            <a:ext cx="6032637" cy="13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646443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5A73D-EC30-48FE-925B-5DAAEADC11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86" y="4551783"/>
            <a:ext cx="3441281" cy="2037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65" y="1053307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352" y="809502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032650" y="4265833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90" y="4265833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121183" y="5207286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387673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38" y="4265833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772166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8873</TotalTime>
  <Words>1189</Words>
  <Application>Microsoft Office PowerPoint</Application>
  <PresentationFormat>Widescreen</PresentationFormat>
  <Paragraphs>265</Paragraphs>
  <Slides>26</Slides>
  <Notes>3</Notes>
  <HiddenSlides>0</HiddenSlides>
  <MMClips>5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PowerPoint-præsentation</vt:lpstr>
      <vt:lpstr>Different approach: Neural network with MFCC’s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</vt:lpstr>
      <vt:lpstr>LGBM model details</vt:lpstr>
      <vt:lpstr>Top12  Pairplot</vt:lpstr>
      <vt:lpstr>Preprocessing - NN </vt:lpstr>
      <vt:lpstr>Tuning Neural Network</vt:lpstr>
      <vt:lpstr>Neural network details</vt:lpstr>
      <vt:lpstr>(how not to) Predict audio waveforms with ESN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Mads Bjerregaard Kristensen</cp:lastModifiedBy>
  <cp:revision>27</cp:revision>
  <dcterms:created xsi:type="dcterms:W3CDTF">2021-02-02T11:30:06Z</dcterms:created>
  <dcterms:modified xsi:type="dcterms:W3CDTF">2021-06-15T16:01:37Z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